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88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11/2/15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11/2/15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11/2/15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11/2/15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11/2/15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11/2/15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11/2/15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11/2/15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11/2/15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11/2/15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11/2/15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11/2/15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eriinc.com" TargetMode="Externa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2900" y="838200"/>
            <a:ext cx="5765800" cy="1727200"/>
          </a:xfrm>
        </p:spPr>
        <p:txBody>
          <a:bodyPr/>
          <a:lstStyle/>
          <a:p>
            <a:pPr algn="ctr"/>
            <a:r>
              <a:rPr lang="en-US" sz="3600" dirty="0" smtClean="0"/>
              <a:t>5 reasons why you should sign on the dotted line</a:t>
            </a:r>
            <a:br>
              <a:rPr lang="en-US" sz="3600" dirty="0" smtClean="0"/>
            </a:br>
            <a:r>
              <a:rPr lang="en-US" sz="3200" dirty="0" smtClean="0"/>
              <a:t>X_______________________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1200" y="3441700"/>
            <a:ext cx="7658100" cy="2725590"/>
          </a:xfrm>
        </p:spPr>
        <p:txBody>
          <a:bodyPr>
            <a:normAutofit/>
          </a:bodyPr>
          <a:lstStyle/>
          <a:p>
            <a:pPr marL="457200" indent="-457200">
              <a:buFont typeface="Zapf Dingbats" charset="0"/>
              <a:buChar char="✔"/>
            </a:pPr>
            <a:r>
              <a:rPr lang="en-US" dirty="0" smtClean="0">
                <a:sym typeface="Zapf Dingbats"/>
              </a:rPr>
              <a:t>Clarifies roles and responsibilities</a:t>
            </a:r>
          </a:p>
          <a:p>
            <a:pPr marL="457200" indent="-457200">
              <a:buFont typeface="Zapf Dingbats" charset="0"/>
              <a:buChar char="✔"/>
            </a:pPr>
            <a:r>
              <a:rPr lang="en-US" dirty="0">
                <a:sym typeface="Zapf Dingbats"/>
              </a:rPr>
              <a:t>C</a:t>
            </a:r>
            <a:r>
              <a:rPr lang="en-US" dirty="0" smtClean="0">
                <a:sym typeface="Zapf Dingbats"/>
              </a:rPr>
              <a:t>an g</a:t>
            </a:r>
            <a:r>
              <a:rPr lang="en-US" dirty="0" smtClean="0"/>
              <a:t>et </a:t>
            </a:r>
            <a:r>
              <a:rPr lang="en-US" dirty="0"/>
              <a:t>better </a:t>
            </a:r>
            <a:r>
              <a:rPr lang="en-US" dirty="0" smtClean="0"/>
              <a:t>rates for 3-5 year contracts</a:t>
            </a:r>
          </a:p>
          <a:p>
            <a:pPr marL="457200" indent="-457200">
              <a:buFont typeface="Zapf Dingbats" charset="0"/>
              <a:buChar char="✔"/>
            </a:pPr>
            <a:r>
              <a:rPr lang="en-US" dirty="0"/>
              <a:t>L</a:t>
            </a:r>
            <a:r>
              <a:rPr lang="en-US" dirty="0" smtClean="0"/>
              <a:t>ock </a:t>
            </a:r>
            <a:r>
              <a:rPr lang="en-US" dirty="0"/>
              <a:t>in price for future </a:t>
            </a:r>
            <a:r>
              <a:rPr lang="en-US" dirty="0" smtClean="0"/>
              <a:t>budgeting purposes</a:t>
            </a:r>
          </a:p>
          <a:p>
            <a:pPr marL="457200" indent="-457200">
              <a:buFont typeface="Zapf Dingbats" charset="0"/>
              <a:buChar char="✔"/>
            </a:pPr>
            <a:r>
              <a:rPr lang="en-US" dirty="0"/>
              <a:t>O</a:t>
            </a:r>
            <a:r>
              <a:rPr lang="en-US" dirty="0" smtClean="0"/>
              <a:t>ften can add special provisions</a:t>
            </a:r>
          </a:p>
          <a:p>
            <a:pPr marL="457200" indent="-457200">
              <a:buFont typeface="Zapf Dingbats" charset="0"/>
              <a:buChar char="✔"/>
            </a:pPr>
            <a:r>
              <a:rPr lang="en-US" dirty="0" smtClean="0"/>
              <a:t>Protect yourself if any legal issues arise</a:t>
            </a:r>
          </a:p>
          <a:p>
            <a:endParaRPr lang="en-US" dirty="0" smtClean="0"/>
          </a:p>
          <a:p>
            <a:pPr marL="457200" indent="-457200">
              <a:buFont typeface="Zapf Dingbats" charset="0"/>
              <a:buChar char="✔"/>
            </a:pPr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25600" y="25400"/>
            <a:ext cx="541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 smtClean="0"/>
              <a:t>Contractor Agreement</a:t>
            </a:r>
            <a:endParaRPr lang="en-US" sz="4000" b="1" i="1" dirty="0"/>
          </a:p>
        </p:txBody>
      </p:sp>
      <p:pic>
        <p:nvPicPr>
          <p:cNvPr id="8" name="Picture 7" descr="MERI trademark logo479x313.jpg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400" y="5532290"/>
            <a:ext cx="971773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6280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Newsprint.thmx</Template>
  <TotalTime>1445</TotalTime>
  <Words>45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Newsprint</vt:lpstr>
      <vt:lpstr>5 reasons why you should sign on the dotted line X_______________________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reasons to sign  on the dotted line X_______________________</dc:title>
  <dc:creator>Lisa Clark</dc:creator>
  <cp:lastModifiedBy>Lisa Clark</cp:lastModifiedBy>
  <cp:revision>6</cp:revision>
  <cp:lastPrinted>2015-11-02T19:25:24Z</cp:lastPrinted>
  <dcterms:created xsi:type="dcterms:W3CDTF">2015-11-02T18:53:58Z</dcterms:created>
  <dcterms:modified xsi:type="dcterms:W3CDTF">2015-11-03T18:59:01Z</dcterms:modified>
</cp:coreProperties>
</file>